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8C9B2E-0162-4F72-A785-979687EF4B4D}" v="185" dt="2025-12-19T06:41:58.1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inam susmitha" userId="62ea9531fe21906f" providerId="LiveId" clId="{01EBC6B7-DF0D-4BAB-B9FE-46AE1A2157F2}"/>
    <pc:docChg chg="undo custSel addSld modSld modMainMaster">
      <pc:chgData name="painam susmitha" userId="62ea9531fe21906f" providerId="LiveId" clId="{01EBC6B7-DF0D-4BAB-B9FE-46AE1A2157F2}" dt="2025-12-19T06:45:38.236" v="645" actId="20577"/>
      <pc:docMkLst>
        <pc:docMk/>
      </pc:docMkLst>
      <pc:sldChg chg="modSp mod setBg">
        <pc:chgData name="painam susmitha" userId="62ea9531fe21906f" providerId="LiveId" clId="{01EBC6B7-DF0D-4BAB-B9FE-46AE1A2157F2}" dt="2025-12-19T06:45:38.236" v="645" actId="20577"/>
        <pc:sldMkLst>
          <pc:docMk/>
          <pc:sldMk cId="66005344" sldId="256"/>
        </pc:sldMkLst>
        <pc:spChg chg="mod">
          <ac:chgData name="painam susmitha" userId="62ea9531fe21906f" providerId="LiveId" clId="{01EBC6B7-DF0D-4BAB-B9FE-46AE1A2157F2}" dt="2025-12-19T06:45:38.236" v="645" actId="20577"/>
          <ac:spMkLst>
            <pc:docMk/>
            <pc:sldMk cId="66005344" sldId="256"/>
            <ac:spMk id="2" creationId="{1CFA266B-C5D4-B965-C988-4D33E28DB3AF}"/>
          </ac:spMkLst>
        </pc:spChg>
        <pc:spChg chg="mod">
          <ac:chgData name="painam susmitha" userId="62ea9531fe21906f" providerId="LiveId" clId="{01EBC6B7-DF0D-4BAB-B9FE-46AE1A2157F2}" dt="2025-12-19T06:01:14.023" v="501"/>
          <ac:spMkLst>
            <pc:docMk/>
            <pc:sldMk cId="66005344" sldId="256"/>
            <ac:spMk id="3" creationId="{55DA2490-A121-1F7C-6CA4-F52EDD259D9A}"/>
          </ac:spMkLst>
        </pc:spChg>
      </pc:sldChg>
      <pc:sldChg chg="modSp mod setBg">
        <pc:chgData name="painam susmitha" userId="62ea9531fe21906f" providerId="LiveId" clId="{01EBC6B7-DF0D-4BAB-B9FE-46AE1A2157F2}" dt="2025-12-19T06:21:39.387" v="585"/>
        <pc:sldMkLst>
          <pc:docMk/>
          <pc:sldMk cId="2323956791" sldId="257"/>
        </pc:sldMkLst>
        <pc:spChg chg="mod">
          <ac:chgData name="painam susmitha" userId="62ea9531fe21906f" providerId="LiveId" clId="{01EBC6B7-DF0D-4BAB-B9FE-46AE1A2157F2}" dt="2025-12-19T06:01:14.023" v="501"/>
          <ac:spMkLst>
            <pc:docMk/>
            <pc:sldMk cId="2323956791" sldId="257"/>
            <ac:spMk id="2" creationId="{7A03C0F2-5A04-4B4B-8559-602A9BEA11FB}"/>
          </ac:spMkLst>
        </pc:spChg>
        <pc:spChg chg="mod">
          <ac:chgData name="painam susmitha" userId="62ea9531fe21906f" providerId="LiveId" clId="{01EBC6B7-DF0D-4BAB-B9FE-46AE1A2157F2}" dt="2025-12-19T06:01:14.023" v="501"/>
          <ac:spMkLst>
            <pc:docMk/>
            <pc:sldMk cId="2323956791" sldId="257"/>
            <ac:spMk id="3" creationId="{35BDC56C-7593-DDAA-572F-FBA9D00AF603}"/>
          </ac:spMkLst>
        </pc:spChg>
      </pc:sldChg>
      <pc:sldChg chg="modSp mod setBg">
        <pc:chgData name="painam susmitha" userId="62ea9531fe21906f" providerId="LiveId" clId="{01EBC6B7-DF0D-4BAB-B9FE-46AE1A2157F2}" dt="2025-12-19T06:21:50.820" v="588"/>
        <pc:sldMkLst>
          <pc:docMk/>
          <pc:sldMk cId="2519489579" sldId="258"/>
        </pc:sldMkLst>
        <pc:spChg chg="mod">
          <ac:chgData name="painam susmitha" userId="62ea9531fe21906f" providerId="LiveId" clId="{01EBC6B7-DF0D-4BAB-B9FE-46AE1A2157F2}" dt="2025-12-19T06:01:14.023" v="501"/>
          <ac:spMkLst>
            <pc:docMk/>
            <pc:sldMk cId="2519489579" sldId="258"/>
            <ac:spMk id="2" creationId="{74A9190C-C5BA-F331-E5D6-3337FC4CC5CD}"/>
          </ac:spMkLst>
        </pc:spChg>
        <pc:spChg chg="mod">
          <ac:chgData name="painam susmitha" userId="62ea9531fe21906f" providerId="LiveId" clId="{01EBC6B7-DF0D-4BAB-B9FE-46AE1A2157F2}" dt="2025-12-19T06:01:14.023" v="501"/>
          <ac:spMkLst>
            <pc:docMk/>
            <pc:sldMk cId="2519489579" sldId="258"/>
            <ac:spMk id="3" creationId="{0700210B-FFBF-2ED3-F483-6EACFF03859E}"/>
          </ac:spMkLst>
        </pc:spChg>
      </pc:sldChg>
      <pc:sldChg chg="addSp delSp modSp mod setBg">
        <pc:chgData name="painam susmitha" userId="62ea9531fe21906f" providerId="LiveId" clId="{01EBC6B7-DF0D-4BAB-B9FE-46AE1A2157F2}" dt="2025-12-19T06:42:18.975" v="626" actId="207"/>
        <pc:sldMkLst>
          <pc:docMk/>
          <pc:sldMk cId="349788055" sldId="259"/>
        </pc:sldMkLst>
        <pc:spChg chg="mod">
          <ac:chgData name="painam susmitha" userId="62ea9531fe21906f" providerId="LiveId" clId="{01EBC6B7-DF0D-4BAB-B9FE-46AE1A2157F2}" dt="2025-12-19T06:42:18.975" v="626" actId="207"/>
          <ac:spMkLst>
            <pc:docMk/>
            <pc:sldMk cId="349788055" sldId="259"/>
            <ac:spMk id="2" creationId="{08B65AF4-8E33-0666-5B72-B09D7A5FF33E}"/>
          </ac:spMkLst>
        </pc:spChg>
        <pc:spChg chg="add del mod">
          <ac:chgData name="painam susmitha" userId="62ea9531fe21906f" providerId="LiveId" clId="{01EBC6B7-DF0D-4BAB-B9FE-46AE1A2157F2}" dt="2025-12-19T05:33:19.045" v="323"/>
          <ac:spMkLst>
            <pc:docMk/>
            <pc:sldMk cId="349788055" sldId="259"/>
            <ac:spMk id="3" creationId="{19A92098-4518-E8B6-0FE7-B9E862B68739}"/>
          </ac:spMkLst>
        </pc:spChg>
        <pc:spChg chg="add del mod">
          <ac:chgData name="painam susmitha" userId="62ea9531fe21906f" providerId="LiveId" clId="{01EBC6B7-DF0D-4BAB-B9FE-46AE1A2157F2}" dt="2025-12-19T05:34:03.069" v="328" actId="478"/>
          <ac:spMkLst>
            <pc:docMk/>
            <pc:sldMk cId="349788055" sldId="259"/>
            <ac:spMk id="5" creationId="{AEDCC413-35D9-32F1-5B87-D40317F06FE6}"/>
          </ac:spMkLst>
        </pc:spChg>
        <pc:spChg chg="add del mod">
          <ac:chgData name="painam susmitha" userId="62ea9531fe21906f" providerId="LiveId" clId="{01EBC6B7-DF0D-4BAB-B9FE-46AE1A2157F2}" dt="2025-12-19T05:34:03.069" v="330"/>
          <ac:spMkLst>
            <pc:docMk/>
            <pc:sldMk cId="349788055" sldId="259"/>
            <ac:spMk id="6" creationId="{410C2DC0-B656-F8A8-351F-E85F98682137}"/>
          </ac:spMkLst>
        </pc:spChg>
        <pc:spChg chg="add del mod">
          <ac:chgData name="painam susmitha" userId="62ea9531fe21906f" providerId="LiveId" clId="{01EBC6B7-DF0D-4BAB-B9FE-46AE1A2157F2}" dt="2025-12-19T06:33:40.229" v="600" actId="478"/>
          <ac:spMkLst>
            <pc:docMk/>
            <pc:sldMk cId="349788055" sldId="259"/>
            <ac:spMk id="7" creationId="{A5D17594-5866-79DD-CE81-9A3B0A2B2FE3}"/>
          </ac:spMkLst>
        </pc:spChg>
        <pc:spChg chg="mod">
          <ac:chgData name="painam susmitha" userId="62ea9531fe21906f" providerId="LiveId" clId="{01EBC6B7-DF0D-4BAB-B9FE-46AE1A2157F2}" dt="2025-12-19T05:46:30.014" v="362" actId="12"/>
          <ac:spMkLst>
            <pc:docMk/>
            <pc:sldMk cId="349788055" sldId="259"/>
            <ac:spMk id="12" creationId="{75BA6AA9-EC96-58B6-41EE-01340A7A58DF}"/>
          </ac:spMkLst>
        </pc:spChg>
        <pc:picChg chg="mod">
          <ac:chgData name="painam susmitha" userId="62ea9531fe21906f" providerId="LiveId" clId="{01EBC6B7-DF0D-4BAB-B9FE-46AE1A2157F2}" dt="2025-12-19T05:07:39.799" v="243" actId="1076"/>
          <ac:picMkLst>
            <pc:docMk/>
            <pc:sldMk cId="349788055" sldId="259"/>
            <ac:picMk id="9" creationId="{8F9E7C9B-5344-9A7A-0C34-971797696AEE}"/>
          </ac:picMkLst>
        </pc:picChg>
      </pc:sldChg>
      <pc:sldChg chg="addSp modSp mod">
        <pc:chgData name="painam susmitha" userId="62ea9531fe21906f" providerId="LiveId" clId="{01EBC6B7-DF0D-4BAB-B9FE-46AE1A2157F2}" dt="2025-12-19T06:44:33.532" v="637" actId="207"/>
        <pc:sldMkLst>
          <pc:docMk/>
          <pc:sldMk cId="1525082592" sldId="260"/>
        </pc:sldMkLst>
        <pc:spChg chg="mod">
          <ac:chgData name="painam susmitha" userId="62ea9531fe21906f" providerId="LiveId" clId="{01EBC6B7-DF0D-4BAB-B9FE-46AE1A2157F2}" dt="2025-12-19T06:44:33.532" v="637" actId="207"/>
          <ac:spMkLst>
            <pc:docMk/>
            <pc:sldMk cId="1525082592" sldId="260"/>
            <ac:spMk id="2" creationId="{7DBDB6F3-EA4B-07B1-C818-AC15A765B2E7}"/>
          </ac:spMkLst>
        </pc:spChg>
        <pc:spChg chg="add mod">
          <ac:chgData name="painam susmitha" userId="62ea9531fe21906f" providerId="LiveId" clId="{01EBC6B7-DF0D-4BAB-B9FE-46AE1A2157F2}" dt="2025-12-19T05:47:17.502" v="364" actId="12"/>
          <ac:spMkLst>
            <pc:docMk/>
            <pc:sldMk cId="1525082592" sldId="260"/>
            <ac:spMk id="4" creationId="{4E36BB48-9D83-474D-4D4C-EA9AB0913939}"/>
          </ac:spMkLst>
        </pc:spChg>
        <pc:picChg chg="mod">
          <ac:chgData name="painam susmitha" userId="62ea9531fe21906f" providerId="LiveId" clId="{01EBC6B7-DF0D-4BAB-B9FE-46AE1A2157F2}" dt="2025-12-19T04:53:11.193" v="51" actId="1076"/>
          <ac:picMkLst>
            <pc:docMk/>
            <pc:sldMk cId="1525082592" sldId="260"/>
            <ac:picMk id="5" creationId="{71B6DC5D-1E65-FC8F-5C59-47FAF97D974B}"/>
          </ac:picMkLst>
        </pc:picChg>
      </pc:sldChg>
      <pc:sldChg chg="addSp delSp modSp new mod">
        <pc:chgData name="painam susmitha" userId="62ea9531fe21906f" providerId="LiveId" clId="{01EBC6B7-DF0D-4BAB-B9FE-46AE1A2157F2}" dt="2025-12-19T06:44:22.469" v="636" actId="207"/>
        <pc:sldMkLst>
          <pc:docMk/>
          <pc:sldMk cId="1938792058" sldId="261"/>
        </pc:sldMkLst>
        <pc:spChg chg="mod">
          <ac:chgData name="painam susmitha" userId="62ea9531fe21906f" providerId="LiveId" clId="{01EBC6B7-DF0D-4BAB-B9FE-46AE1A2157F2}" dt="2025-12-19T06:44:22.469" v="636" actId="207"/>
          <ac:spMkLst>
            <pc:docMk/>
            <pc:sldMk cId="1938792058" sldId="261"/>
            <ac:spMk id="2" creationId="{4B583A66-C064-4BEA-D2D6-FCC7750CE4EA}"/>
          </ac:spMkLst>
        </pc:spChg>
        <pc:spChg chg="del">
          <ac:chgData name="painam susmitha" userId="62ea9531fe21906f" providerId="LiveId" clId="{01EBC6B7-DF0D-4BAB-B9FE-46AE1A2157F2}" dt="2025-12-19T04:54:51.448" v="109" actId="931"/>
          <ac:spMkLst>
            <pc:docMk/>
            <pc:sldMk cId="1938792058" sldId="261"/>
            <ac:spMk id="3" creationId="{7B154BBA-23F4-C867-5F90-56EEACF029CB}"/>
          </ac:spMkLst>
        </pc:spChg>
        <pc:spChg chg="add mod">
          <ac:chgData name="painam susmitha" userId="62ea9531fe21906f" providerId="LiveId" clId="{01EBC6B7-DF0D-4BAB-B9FE-46AE1A2157F2}" dt="2025-12-19T05:47:47.914" v="368" actId="12"/>
          <ac:spMkLst>
            <pc:docMk/>
            <pc:sldMk cId="1938792058" sldId="261"/>
            <ac:spMk id="7" creationId="{1B842F23-8F25-E761-27C9-19A9B7FEED03}"/>
          </ac:spMkLst>
        </pc:spChg>
        <pc:picChg chg="add mod">
          <ac:chgData name="painam susmitha" userId="62ea9531fe21906f" providerId="LiveId" clId="{01EBC6B7-DF0D-4BAB-B9FE-46AE1A2157F2}" dt="2025-12-19T04:55:04.457" v="112" actId="1076"/>
          <ac:picMkLst>
            <pc:docMk/>
            <pc:sldMk cId="1938792058" sldId="261"/>
            <ac:picMk id="5" creationId="{4D3F0D28-9CF9-72C5-DDF4-E0E12A728164}"/>
          </ac:picMkLst>
        </pc:picChg>
      </pc:sldChg>
      <pc:sldChg chg="addSp delSp modSp new mod">
        <pc:chgData name="painam susmitha" userId="62ea9531fe21906f" providerId="LiveId" clId="{01EBC6B7-DF0D-4BAB-B9FE-46AE1A2157F2}" dt="2025-12-19T06:44:40.605" v="638" actId="207"/>
        <pc:sldMkLst>
          <pc:docMk/>
          <pc:sldMk cId="510707771" sldId="262"/>
        </pc:sldMkLst>
        <pc:spChg chg="mod">
          <ac:chgData name="painam susmitha" userId="62ea9531fe21906f" providerId="LiveId" clId="{01EBC6B7-DF0D-4BAB-B9FE-46AE1A2157F2}" dt="2025-12-19T06:44:40.605" v="638" actId="207"/>
          <ac:spMkLst>
            <pc:docMk/>
            <pc:sldMk cId="510707771" sldId="262"/>
            <ac:spMk id="2" creationId="{530A87F5-8F89-D8C9-7662-C93AD840AB06}"/>
          </ac:spMkLst>
        </pc:spChg>
        <pc:spChg chg="del">
          <ac:chgData name="painam susmitha" userId="62ea9531fe21906f" providerId="LiveId" clId="{01EBC6B7-DF0D-4BAB-B9FE-46AE1A2157F2}" dt="2025-12-19T04:58:58.267" v="171" actId="931"/>
          <ac:spMkLst>
            <pc:docMk/>
            <pc:sldMk cId="510707771" sldId="262"/>
            <ac:spMk id="3" creationId="{6E17DDCD-E41D-6C79-4458-711461FF5247}"/>
          </ac:spMkLst>
        </pc:spChg>
        <pc:spChg chg="add mod">
          <ac:chgData name="painam susmitha" userId="62ea9531fe21906f" providerId="LiveId" clId="{01EBC6B7-DF0D-4BAB-B9FE-46AE1A2157F2}" dt="2025-12-19T05:48:14.512" v="370" actId="12"/>
          <ac:spMkLst>
            <pc:docMk/>
            <pc:sldMk cId="510707771" sldId="262"/>
            <ac:spMk id="7" creationId="{DDC48704-8C2A-B139-3009-EFEBF22F3594}"/>
          </ac:spMkLst>
        </pc:spChg>
        <pc:picChg chg="add mod">
          <ac:chgData name="painam susmitha" userId="62ea9531fe21906f" providerId="LiveId" clId="{01EBC6B7-DF0D-4BAB-B9FE-46AE1A2157F2}" dt="2025-12-19T05:08:14.223" v="248" actId="1076"/>
          <ac:picMkLst>
            <pc:docMk/>
            <pc:sldMk cId="510707771" sldId="262"/>
            <ac:picMk id="5" creationId="{99AAE24C-5C5B-CF19-51A5-CB98AA664848}"/>
          </ac:picMkLst>
        </pc:picChg>
      </pc:sldChg>
      <pc:sldChg chg="addSp delSp modSp new mod">
        <pc:chgData name="painam susmitha" userId="62ea9531fe21906f" providerId="LiveId" clId="{01EBC6B7-DF0D-4BAB-B9FE-46AE1A2157F2}" dt="2025-12-19T06:45:06.627" v="643" actId="27636"/>
        <pc:sldMkLst>
          <pc:docMk/>
          <pc:sldMk cId="4282012843" sldId="263"/>
        </pc:sldMkLst>
        <pc:spChg chg="mod">
          <ac:chgData name="painam susmitha" userId="62ea9531fe21906f" providerId="LiveId" clId="{01EBC6B7-DF0D-4BAB-B9FE-46AE1A2157F2}" dt="2025-12-19T06:45:06.627" v="643" actId="27636"/>
          <ac:spMkLst>
            <pc:docMk/>
            <pc:sldMk cId="4282012843" sldId="263"/>
            <ac:spMk id="2" creationId="{CD4AC6AC-B1D5-F957-0003-8D92A0718377}"/>
          </ac:spMkLst>
        </pc:spChg>
        <pc:spChg chg="del">
          <ac:chgData name="painam susmitha" userId="62ea9531fe21906f" providerId="LiveId" clId="{01EBC6B7-DF0D-4BAB-B9FE-46AE1A2157F2}" dt="2025-12-19T05:00:40.026" v="216" actId="931"/>
          <ac:spMkLst>
            <pc:docMk/>
            <pc:sldMk cId="4282012843" sldId="263"/>
            <ac:spMk id="3" creationId="{FB5B4746-FFCE-3D5D-818A-A5E483C8890D}"/>
          </ac:spMkLst>
        </pc:spChg>
        <pc:spChg chg="add mod">
          <ac:chgData name="painam susmitha" userId="62ea9531fe21906f" providerId="LiveId" clId="{01EBC6B7-DF0D-4BAB-B9FE-46AE1A2157F2}" dt="2025-12-19T05:48:41.559" v="373" actId="14100"/>
          <ac:spMkLst>
            <pc:docMk/>
            <pc:sldMk cId="4282012843" sldId="263"/>
            <ac:spMk id="7" creationId="{2C540439-BC58-74D6-E17C-B67EB36B7744}"/>
          </ac:spMkLst>
        </pc:spChg>
        <pc:picChg chg="add mod">
          <ac:chgData name="painam susmitha" userId="62ea9531fe21906f" providerId="LiveId" clId="{01EBC6B7-DF0D-4BAB-B9FE-46AE1A2157F2}" dt="2025-12-19T05:07:59.702" v="246" actId="1076"/>
          <ac:picMkLst>
            <pc:docMk/>
            <pc:sldMk cId="4282012843" sldId="263"/>
            <ac:picMk id="5" creationId="{6FD2EE38-CF38-B38F-2778-138F1E8E6227}"/>
          </ac:picMkLst>
        </pc:picChg>
      </pc:sldChg>
      <pc:sldMasterChg chg="setBg modSldLayout">
        <pc:chgData name="painam susmitha" userId="62ea9531fe21906f" providerId="LiveId" clId="{01EBC6B7-DF0D-4BAB-B9FE-46AE1A2157F2}" dt="2025-12-19T05:59:07.167" v="490"/>
        <pc:sldMasterMkLst>
          <pc:docMk/>
          <pc:sldMasterMk cId="1814364590" sldId="2147483648"/>
        </pc:sldMasterMkLst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3700285942" sldId="2147483649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217581979" sldId="2147483650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4245220759" sldId="2147483651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1502528071" sldId="2147483652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1900105897" sldId="2147483653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3649871884" sldId="2147483654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994635584" sldId="2147483655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530273290" sldId="2147483656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499984976" sldId="2147483657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2287361142" sldId="2147483658"/>
          </pc:sldLayoutMkLst>
        </pc:sldLayoutChg>
        <pc:sldLayoutChg chg="setBg">
          <pc:chgData name="painam susmitha" userId="62ea9531fe21906f" providerId="LiveId" clId="{01EBC6B7-DF0D-4BAB-B9FE-46AE1A2157F2}" dt="2025-12-19T05:59:07.167" v="490"/>
          <pc:sldLayoutMkLst>
            <pc:docMk/>
            <pc:sldMasterMk cId="1814364590" sldId="2147483648"/>
            <pc:sldLayoutMk cId="3461868493" sldId="2147483659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085B7-F784-ACBC-77D9-F544F2C6C1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7B7068-DEA2-0C8F-5A1D-41D3E563D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A5A5F-4B6A-1FCE-A008-07AE93CC9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60D4F-E7C3-CA77-03E4-D365D1D6A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70543-352D-11F9-4952-D9755E9AF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704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9862D-425A-C90A-15EB-4C3E4E905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2FA405-7B81-DE73-3856-CE607ABB6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5C4EE-14B4-AD26-C3E1-90F65328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D2817-1629-CBD4-B215-D7A7C78EE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5F023-09F7-13CE-3CCA-DD6AEDBE7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2309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10823A-BDAF-CDAE-FB0A-A7346DD1F3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07CA07-E31E-BA12-AEEB-7CE10FD41C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FF0DF-9E37-4C2B-8DD2-707DE7647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55BE9-42FF-9573-6711-3EECFF7D4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AE7FE-6E0C-F120-978E-B9B4D78C2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5633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A5446-4258-E380-D798-E8CD15B9C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CCDE5-A3B7-3219-B22F-883892097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7FE2D-CF6A-2976-D25D-BC3379F5E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BECB9-9F94-D0D8-A26C-E8FE1F369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494C8-ACF1-033E-D771-4CC118273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7908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14604-F719-DA2C-938A-EFD6A2C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98E27-4738-FDD3-A6E1-A84E3EFF9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4CF11-6F70-54D6-A6B0-23CBA7F31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55B3A-F330-8006-4470-627416F3F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C30B3-3B48-8D9C-EC0B-6EB9E7BEF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6494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2C192-299F-3765-E52C-3384DD834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4F5C4-F4A2-999A-C289-5EC7DC14F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D32FEC-364D-1B2D-2D38-E486057F74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AD105E-B2CC-206E-637A-142C29F4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E8BDE-B722-38EA-8482-B134B264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93F1C6-5530-893F-3113-F376B75F2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5659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E8111-C994-93E3-FC1D-F60EE3211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6E72B-E894-668A-A399-2B3B3310BE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F7583E-239B-32CC-C295-ACE569F5C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CD0C9B-6493-C5B9-A117-4948FC3DF6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24A0CC-1E5F-888E-6BDC-EF591EDDB5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FC1D5D-4EBD-03C2-7E4A-CF93FFF60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BA1FD9-5C1C-E754-811B-3DD758D11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1FDC27-53FE-E6BE-7734-31E3A8275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7190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DE33A-2818-0E1C-DBBF-4E6FDFDBA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1D6FDB-1C19-7ABF-9511-1948FD5A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FFF94F-EF0B-63FA-42D0-1639D212D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5E5D41-8D06-022C-E280-6733E9573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3283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B2FDF4-6CCD-CAC9-23EB-AA98C5EE3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4BC6AE-54BC-0331-AF30-9FADB77E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8FC904-91D2-5F54-C6FA-D9ABAA49E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9878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C6D42-38D4-1E82-24AC-2DF614B96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AB692-F6BE-D8CF-007F-6CA5C030D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FF45E-8F8E-1DDF-B1F1-CE99E62676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16F963-6CA7-232D-CB96-6BD01B671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6FEA4B-286D-327F-C7B0-29145DBB6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E2738E-D760-0A85-2060-DE77CD451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612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F0E28-8892-0E93-C2FD-D17B1361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9A1928-5D97-C59A-18F1-BC5283C78F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61E01E-B5F4-02CE-9FCC-B8DD4D7DF7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53E4A-C2CF-52A2-CE52-99F4B959F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95AE1B-CD3E-DA07-2062-1C59C8B7A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6ED48-8C7B-C79C-A0D9-5EE331E0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6316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C33711-0AF7-022E-9CF4-60CC07853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B2EBB4-E765-5471-85EA-A8FB7F5871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B796B-EF44-DA48-C8B7-40943B6FD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B0454-524B-4E16-8EB9-567BF3CF8C80}" type="datetimeFigureOut">
              <a:rPr lang="en-IN" smtClean="0"/>
              <a:t>19-12-2025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E15F0-C20D-198E-6663-92F0F3B4F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CF408-66D5-1335-4920-D6F269B9B8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14787-5CF3-4AE0-806E-4597427ED3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134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A266B-C5D4-B965-C988-4D33E28DB3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Coffee Quality Analysis Using Power BI</a:t>
            </a:r>
            <a:endParaRPr lang="en-IN" sz="4000" dirty="0">
              <a:solidFill>
                <a:srgbClr val="6633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A2490-A121-1F7C-6CA4-F52EDD259D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Capstone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>
                <a:solidFill>
                  <a:srgbClr val="00206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Project</a:t>
            </a:r>
          </a:p>
          <a:p>
            <a:endParaRPr lang="en-US" dirty="0">
              <a:solidFill>
                <a:srgbClr val="66330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005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3C0F2-5A04-4B4B-8559-602A9BEA1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Project Overview</a:t>
            </a:r>
            <a:endParaRPr lang="en-IN" sz="3600" dirty="0">
              <a:solidFill>
                <a:srgbClr val="6633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DC56C-7593-DDAA-572F-FBA9D00AF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This project analyzes coffee quality data from the Coffee Quality Institute (CQI).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The objective is to understand factors affecting coffee quality.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Power BI is used for data cleaning, analysis and visualization</a:t>
            </a:r>
          </a:p>
          <a:p>
            <a:pPr marL="0" indent="0">
              <a:buNone/>
            </a:pPr>
            <a:endParaRPr lang="en-IN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956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9190C-C5BA-F331-E5D6-3337FC4C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Set Description</a:t>
            </a:r>
            <a:endParaRPr lang="en-IN" sz="3600" dirty="0">
              <a:solidFill>
                <a:srgbClr val="6633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0210B-FFBF-2ED3-F483-6EACFF038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The data set contains sensory evaluation scores of coffee.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Attributes include aroma, flavor, acidity, body and total cup points.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It also includes processing methods, regions and defects information.</a:t>
            </a:r>
          </a:p>
          <a:p>
            <a:endParaRPr lang="en-IN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489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65AF4-8E33-0666-5B72-B09D7A5FF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791700" cy="809048"/>
          </a:xfrm>
          <a:blipFill>
            <a:blip r:embed="rId2">
              <a:alphaModFix amt="71000"/>
            </a:blip>
            <a:stretch>
              <a:fillRect/>
            </a:stretch>
          </a:blipFill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Key Determinants Of Coffee Quality</a:t>
            </a:r>
            <a:endParaRPr lang="en-IN" sz="3600" dirty="0">
              <a:solidFill>
                <a:srgbClr val="6633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Content Placeholder 8" descr="A graph with multiple colors&#10;&#10;AI-generated content may be incorrect.">
            <a:extLst>
              <a:ext uri="{FF2B5EF4-FFF2-40B4-BE49-F238E27FC236}">
                <a16:creationId xmlns:a16="http://schemas.microsoft.com/office/drawing/2014/main" id="{8F9E7C9B-5344-9A7A-0C34-971797696A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38515" y="1484089"/>
            <a:ext cx="4914969" cy="368622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BA6AA9-EC96-58B6-41EE-01340A7A58DF}"/>
              </a:ext>
            </a:extLst>
          </p:cNvPr>
          <p:cNvSpPr txBox="1"/>
          <p:nvPr/>
        </p:nvSpPr>
        <p:spPr>
          <a:xfrm>
            <a:off x="782782" y="6028855"/>
            <a:ext cx="7484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4"/>
              </a:buBlip>
            </a:pPr>
            <a:r>
              <a:rPr lang="en-US" sz="2000" dirty="0"/>
              <a:t>Flavor and aroma have the highest average scores.</a:t>
            </a:r>
          </a:p>
          <a:p>
            <a:pPr marL="342900" indent="-342900">
              <a:buBlip>
                <a:blip r:embed="rId4"/>
              </a:buBlip>
            </a:pPr>
            <a:r>
              <a:rPr lang="en-US" sz="2000" dirty="0"/>
              <a:t>Body and acidity contribute moderately to coffee quality.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49788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DB6F3-EA4B-07B1-C818-AC15A765B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009" y="135082"/>
            <a:ext cx="11145982" cy="1070264"/>
          </a:xfrm>
          <a:blipFill>
            <a:blip r:embed="rId2">
              <a:alphaModFix amt="71000"/>
            </a:blip>
            <a:stretch>
              <a:fillRect/>
            </a:stretch>
          </a:blipFill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Effect of Processing Method on Coffee Quality  Scores</a:t>
            </a:r>
            <a:b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IN" sz="3600" dirty="0">
              <a:solidFill>
                <a:srgbClr val="6633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Content Placeholder 4" descr="A graph of quality score&#10;&#10;AI-generated content may be incorrect.">
            <a:extLst>
              <a:ext uri="{FF2B5EF4-FFF2-40B4-BE49-F238E27FC236}">
                <a16:creationId xmlns:a16="http://schemas.microsoft.com/office/drawing/2014/main" id="{71B6DC5D-1E65-FC8F-5C59-47FAF97D9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50197" y="1565853"/>
            <a:ext cx="4091606" cy="33149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36BB48-9D83-474D-4D4C-EA9AB0913939}"/>
              </a:ext>
            </a:extLst>
          </p:cNvPr>
          <p:cNvSpPr txBox="1"/>
          <p:nvPr/>
        </p:nvSpPr>
        <p:spPr>
          <a:xfrm>
            <a:off x="523008" y="5569545"/>
            <a:ext cx="951460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Blip>
                <a:blip r:embed="rId4"/>
              </a:buBlip>
            </a:pPr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Coffee quality scores vary across different processing methods.</a:t>
            </a: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Certain processing methods are associated with higher average quality scores.</a:t>
            </a:r>
          </a:p>
        </p:txBody>
      </p:sp>
    </p:spTree>
    <p:extLst>
      <p:ext uri="{BB962C8B-B14F-4D97-AF65-F5344CB8AC3E}">
        <p14:creationId xmlns:p14="http://schemas.microsoft.com/office/powerpoint/2010/main" val="1525082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83A66-C064-4BEA-D2D6-FCC7750CE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68820"/>
          </a:xfrm>
          <a:blipFill>
            <a:blip r:embed="rId2">
              <a:alphaModFix amt="71000"/>
            </a:blip>
            <a:stretch>
              <a:fillRect/>
            </a:stretch>
          </a:blipFill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Impact Of Defects On Coffee Quality</a:t>
            </a:r>
            <a:endParaRPr lang="en-IN" sz="3600" dirty="0">
              <a:solidFill>
                <a:srgbClr val="6633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3F0D28-9CF9-72C5-DDF4-E0E12A7281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301" y="1763426"/>
            <a:ext cx="3467398" cy="294109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842F23-8F25-E761-27C9-19A9B7FEED03}"/>
              </a:ext>
            </a:extLst>
          </p:cNvPr>
          <p:cNvSpPr txBox="1"/>
          <p:nvPr/>
        </p:nvSpPr>
        <p:spPr>
          <a:xfrm>
            <a:off x="838200" y="5367635"/>
            <a:ext cx="10820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Blip>
                <a:blip r:embed="rId4"/>
              </a:buBlip>
            </a:pPr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Most coffee samples show zero or very low defect values.</a:t>
            </a: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Due to minimal variation in defects, there is no significant impact on overall coffee quality.</a:t>
            </a:r>
          </a:p>
        </p:txBody>
      </p:sp>
    </p:spTree>
    <p:extLst>
      <p:ext uri="{BB962C8B-B14F-4D97-AF65-F5344CB8AC3E}">
        <p14:creationId xmlns:p14="http://schemas.microsoft.com/office/powerpoint/2010/main" val="1938792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A87F5-8F89-D8C9-7662-C93AD840A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9782"/>
          </a:xfrm>
          <a:blipFill>
            <a:blip r:embed="rId2">
              <a:alphaModFix amt="71000"/>
            </a:blip>
            <a:stretch>
              <a:fillRect/>
            </a:stretch>
          </a:blipFill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Effects Of Processing Method On Total Cup Points</a:t>
            </a:r>
            <a:b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IN" sz="3600" dirty="0">
              <a:solidFill>
                <a:srgbClr val="6633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AAE24C-5C5B-CF19-51A5-CB98AA664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250" y="1274907"/>
            <a:ext cx="4542436" cy="369461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C48704-8C2A-B139-3009-EFEBF22F3594}"/>
              </a:ext>
            </a:extLst>
          </p:cNvPr>
          <p:cNvSpPr txBox="1"/>
          <p:nvPr/>
        </p:nvSpPr>
        <p:spPr>
          <a:xfrm>
            <a:off x="838199" y="5583093"/>
            <a:ext cx="95319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Blip>
                <a:blip r:embed="rId4"/>
              </a:buBlip>
            </a:pPr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Total cup points vary across different processing methods.</a:t>
            </a: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This indicates that processing method influences overall coffee quality.</a:t>
            </a:r>
          </a:p>
        </p:txBody>
      </p:sp>
    </p:spTree>
    <p:extLst>
      <p:ext uri="{BB962C8B-B14F-4D97-AF65-F5344CB8AC3E}">
        <p14:creationId xmlns:p14="http://schemas.microsoft.com/office/powerpoint/2010/main" val="510707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AC6AC-B1D5-F957-0003-8D92A071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5473"/>
            <a:ext cx="10515600" cy="1236519"/>
          </a:xfrm>
          <a:blipFill>
            <a:blip r:embed="rId2">
              <a:alphaModFix amt="71000"/>
            </a:blip>
            <a:stretch>
              <a:fillRect/>
            </a:stretch>
          </a:blipFill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Regional Influence On Total Cup Points</a:t>
            </a:r>
            <a:br>
              <a:rPr lang="en-US" sz="3600" dirty="0">
                <a:solidFill>
                  <a:srgbClr val="6633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IN" sz="3600" dirty="0">
              <a:solidFill>
                <a:srgbClr val="6633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D2EE38-CF38-B38F-2778-138F1E8E62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87" y="1503651"/>
            <a:ext cx="5715405" cy="365023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540439-BC58-74D6-E17C-B67EB36B7744}"/>
              </a:ext>
            </a:extLst>
          </p:cNvPr>
          <p:cNvSpPr txBox="1"/>
          <p:nvPr/>
        </p:nvSpPr>
        <p:spPr>
          <a:xfrm>
            <a:off x="699607" y="5419590"/>
            <a:ext cx="954582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Blip>
                <a:blip r:embed="rId4"/>
              </a:buBlip>
            </a:pPr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Total cup points differ across regions.</a:t>
            </a:r>
          </a:p>
          <a:p>
            <a:pPr marL="342900" indent="-342900">
              <a:buBlip>
                <a:blip r:embed="rId4"/>
              </a:buBlip>
            </a:pPr>
            <a:r>
              <a:rPr lang="en-IN" sz="2000" dirty="0">
                <a:latin typeface="Segoe UI" panose="020B0502040204020203" pitchFamily="34" charset="0"/>
                <a:cs typeface="Segoe UI" panose="020B0502040204020203" pitchFamily="34" charset="0"/>
              </a:rPr>
              <a:t>This shows that region and environmental conditions affect coffee quality.</a:t>
            </a:r>
          </a:p>
        </p:txBody>
      </p:sp>
    </p:spTree>
    <p:extLst>
      <p:ext uri="{BB962C8B-B14F-4D97-AF65-F5344CB8AC3E}">
        <p14:creationId xmlns:p14="http://schemas.microsoft.com/office/powerpoint/2010/main" val="4282012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</TotalTime>
  <Words>228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Segoe UI</vt:lpstr>
      <vt:lpstr>Wingdings</vt:lpstr>
      <vt:lpstr>Office Theme</vt:lpstr>
      <vt:lpstr>Coffee Quality Analysis Using Power BI</vt:lpstr>
      <vt:lpstr>Project Overview</vt:lpstr>
      <vt:lpstr>Data Set Description</vt:lpstr>
      <vt:lpstr>Key Determinants Of Coffee Quality</vt:lpstr>
      <vt:lpstr>Effect of Processing Method on Coffee Quality  Scores </vt:lpstr>
      <vt:lpstr>Impact Of Defects On Coffee Quality</vt:lpstr>
      <vt:lpstr>Effects Of Processing Method On Total Cup Points </vt:lpstr>
      <vt:lpstr>Regional Influence On Total Cup Points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painam susmitha</dc:creator>
  <cp:lastModifiedBy>painam susmitha</cp:lastModifiedBy>
  <cp:revision>1</cp:revision>
  <dcterms:created xsi:type="dcterms:W3CDTF">2025-12-18T09:00:46Z</dcterms:created>
  <dcterms:modified xsi:type="dcterms:W3CDTF">2025-12-19T06:45:46Z</dcterms:modified>
</cp:coreProperties>
</file>

<file path=docProps/thumbnail.jpeg>
</file>